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Override PartName="/ppt/slides/slide9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1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87" d="100"/>
          <a:sy n="87" d="100"/>
        </p:scale>
        <p:origin x="-96" y="-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printerSettings" Target="printerSettings/printerSettings1.bin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328166" y="1295400"/>
            <a:ext cx="6487668" cy="3152887"/>
          </a:xfrm>
          <a:prstGeom prst="rect">
            <a:avLst/>
          </a:prstGeo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/>
          <a:p>
            <a: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</a:pPr>
            <a:endParaRPr sz="3200" kern="120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22921" y="1523999"/>
            <a:ext cx="6498158" cy="172486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22921" y="3299012"/>
            <a:ext cx="6498159" cy="916641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B6F47-C206-6444-9CCF-7D1FB381E35E}" type="datetimeFigureOut">
              <a:rPr lang="en-US" smtClean="0"/>
              <a:pPr/>
              <a:t>1/2/12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5164F-D5B8-844C-A856-4B8A969F00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8" y="611872"/>
            <a:ext cx="4079545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8" y="1787856"/>
            <a:ext cx="4079545" cy="372015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B6F47-C206-6444-9CCF-7D1FB381E35E}" type="datetimeFigureOut">
              <a:rPr lang="en-US" smtClean="0"/>
              <a:pPr/>
              <a:t>1/2/12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5164F-D5B8-844C-A856-4B8A969F00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>
            <a:off x="5090617" y="359392"/>
            <a:ext cx="3657600" cy="5318077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3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B6F47-C206-6444-9CCF-7D1FB381E35E}" type="datetimeFigureOut">
              <a:rPr lang="en-US" smtClean="0"/>
              <a:pPr/>
              <a:t>1/2/12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5164F-D5B8-844C-A856-4B8A969F00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9792" y="368301"/>
            <a:ext cx="1524000" cy="5575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9274" y="368301"/>
            <a:ext cx="6689726" cy="5575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B6F47-C206-6444-9CCF-7D1FB381E35E}" type="datetimeFigureOut">
              <a:rPr lang="en-US" smtClean="0"/>
              <a:pPr/>
              <a:t>1/2/12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5164F-D5B8-844C-A856-4B8A969F00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B6F47-C206-6444-9CCF-7D1FB381E35E}" type="datetimeFigureOut">
              <a:rPr lang="en-US" smtClean="0"/>
              <a:pPr/>
              <a:t>1/2/12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5164F-D5B8-844C-A856-4B8A969F00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3538" y="3352801"/>
            <a:ext cx="8416925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3538" y="4771029"/>
            <a:ext cx="8416925" cy="972671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B6F47-C206-6444-9CCF-7D1FB381E35E}" type="datetimeFigureOut">
              <a:rPr lang="en-US" smtClean="0"/>
              <a:pPr/>
              <a:t>1/2/12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5164F-D5B8-844C-A856-4B8A969F00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Picture Placeholder 2"/>
          <p:cNvSpPr>
            <a:spLocks noGrp="1"/>
          </p:cNvSpPr>
          <p:nvPr>
            <p:ph type="pic" idx="13"/>
          </p:nvPr>
        </p:nvSpPr>
        <p:spPr>
          <a:xfrm>
            <a:off x="370980" y="363538"/>
            <a:ext cx="8402040" cy="2836862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2403144"/>
            <a:ext cx="8056563" cy="1362075"/>
          </a:xfrm>
        </p:spPr>
        <p:txBody>
          <a:bodyPr anchor="b" anchorCtr="0"/>
          <a:lstStyle>
            <a:lvl1pPr algn="ctr">
              <a:defRPr sz="46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3736005"/>
            <a:ext cx="8056563" cy="1500187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B6F47-C206-6444-9CCF-7D1FB381E35E}" type="datetimeFigureOut">
              <a:rPr lang="en-US" smtClean="0"/>
              <a:pPr/>
              <a:t>1/2/12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5164F-D5B8-844C-A856-4B8A969F00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9275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1071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B6F47-C206-6444-9CCF-7D1FB381E35E}" type="datetimeFigureOut">
              <a:rPr lang="en-US" smtClean="0"/>
              <a:pPr/>
              <a:t>1/2/12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5164F-D5B8-844C-A856-4B8A969F00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4" y="107576"/>
            <a:ext cx="8042276" cy="1336956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4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9274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1070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1070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B6F47-C206-6444-9CCF-7D1FB381E35E}" type="datetimeFigureOut">
              <a:rPr lang="en-US" smtClean="0"/>
              <a:pPr/>
              <a:t>1/2/12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5164F-D5B8-844C-A856-4B8A969F00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B6F47-C206-6444-9CCF-7D1FB381E35E}" type="datetimeFigureOut">
              <a:rPr lang="en-US" smtClean="0"/>
              <a:pPr/>
              <a:t>1/2/12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5164F-D5B8-844C-A856-4B8A969F00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B6F47-C206-6444-9CCF-7D1FB381E35E}" type="datetimeFigureOut">
              <a:rPr lang="en-US" smtClean="0"/>
              <a:pPr/>
              <a:t>1/2/12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5164F-D5B8-844C-A856-4B8A969F00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9" y="611872"/>
            <a:ext cx="3840480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2824" y="368300"/>
            <a:ext cx="3840480" cy="5575300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9" y="1787856"/>
            <a:ext cx="3840480" cy="372015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B6F47-C206-6444-9CCF-7D1FB381E35E}" type="datetimeFigureOut">
              <a:rPr lang="en-US" smtClean="0"/>
              <a:pPr/>
              <a:t>1/2/12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5164F-D5B8-844C-A856-4B8A969F00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1600201"/>
            <a:ext cx="8042276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29835" y="627566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1AAB6F47-C206-6444-9CCF-7D1FB381E35E}" type="datetimeFigureOut">
              <a:rPr lang="en-US" smtClean="0"/>
              <a:pPr/>
              <a:t>1/2/12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458" y="6275668"/>
            <a:ext cx="48409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97906" y="6275668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fld id="{3905164F-D5B8-844C-A856-4B8A969F009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9250" indent="-349250" algn="l" defTabSz="914400" rtl="0" eaLnBrk="1" latinLnBrk="0" hangingPunct="1">
        <a:spcBef>
          <a:spcPts val="2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22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96837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263650" indent="-295275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54622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Word Choice in Terms of Style, Tone,  and Clarity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 Examples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896061"/>
          <a:ext cx="8229600" cy="173735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1200259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It wasn’t long</a:t>
                      </a:r>
                      <a:r>
                        <a:rPr lang="en-US" baseline="0" dirty="0" smtClean="0"/>
                        <a:t> before the mob had William </a:t>
                      </a:r>
                      <a:r>
                        <a:rPr lang="en-US" u="sng" baseline="0" dirty="0" smtClean="0"/>
                        <a:t>completely surrounded</a:t>
                      </a:r>
                      <a:r>
                        <a:rPr lang="en-US" baseline="0" dirty="0" smtClean="0"/>
                        <a:t>. It hadn’t gone unnoticed that William had been spending his afternoons outside of the community center.</a:t>
                      </a:r>
                      <a:endParaRPr lang="en-US" dirty="0" smtClean="0"/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AutoNum type="alphaUcPeriod"/>
                      </a:pPr>
                      <a:r>
                        <a:rPr lang="en-US" dirty="0" smtClean="0"/>
                        <a:t>NO CHANGE</a:t>
                      </a:r>
                    </a:p>
                    <a:p>
                      <a:pPr marL="342900" indent="-342900">
                        <a:buAutoNum type="alphaUcPeriod"/>
                      </a:pPr>
                      <a:r>
                        <a:rPr lang="en-US" dirty="0" smtClean="0"/>
                        <a:t>entirely surrounded</a:t>
                      </a:r>
                    </a:p>
                    <a:p>
                      <a:pPr marL="342900" indent="-342900">
                        <a:buAutoNum type="alphaUcPeriod"/>
                      </a:pPr>
                      <a:r>
                        <a:rPr lang="en-US" dirty="0" smtClean="0"/>
                        <a:t>surrounded completely</a:t>
                      </a:r>
                    </a:p>
                    <a:p>
                      <a:pPr marL="342900" indent="-342900">
                        <a:buAutoNum type="alphaUcPeriod"/>
                      </a:pPr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surrounded</a:t>
                      </a:r>
                    </a:p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 Examples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2468879"/>
          <a:ext cx="8229600" cy="20116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In </a:t>
                      </a:r>
                      <a:r>
                        <a:rPr lang="en-US" i="1" dirty="0" smtClean="0"/>
                        <a:t>An Ordinary Man</a:t>
                      </a:r>
                      <a:r>
                        <a:rPr lang="en-US" i="0" dirty="0" smtClean="0"/>
                        <a:t>, Paul </a:t>
                      </a:r>
                      <a:r>
                        <a:rPr lang="en-US" i="0" dirty="0" err="1" smtClean="0"/>
                        <a:t>Rusesabagina’s</a:t>
                      </a:r>
                      <a:r>
                        <a:rPr lang="en-US" i="0" dirty="0" smtClean="0"/>
                        <a:t> </a:t>
                      </a:r>
                      <a:r>
                        <a:rPr lang="en-US" b="1" i="0" u="sng" dirty="0" smtClean="0"/>
                        <a:t>autobiography</a:t>
                      </a:r>
                      <a:r>
                        <a:rPr lang="en-US" b="1" i="0" u="sng" baseline="0" dirty="0" smtClean="0"/>
                        <a:t> of his life</a:t>
                      </a:r>
                      <a:r>
                        <a:rPr lang="en-US" i="0" baseline="0" dirty="0" smtClean="0"/>
                        <a:t>, </a:t>
                      </a:r>
                      <a:r>
                        <a:rPr lang="en-US" i="0" baseline="0" dirty="0" err="1" smtClean="0"/>
                        <a:t>Rusesabagina</a:t>
                      </a:r>
                      <a:r>
                        <a:rPr lang="en-US" i="0" baseline="0" dirty="0" smtClean="0"/>
                        <a:t> examined the complexities of the Rwandan Genocide and offers commentary on how to prevent future atrocities from happening.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AutoNum type="alphaUcPeriod"/>
                      </a:pPr>
                      <a:r>
                        <a:rPr lang="en-US" baseline="0" dirty="0" smtClean="0"/>
                        <a:t>NO CHANGE</a:t>
                      </a:r>
                    </a:p>
                    <a:p>
                      <a:pPr marL="342900" indent="-342900">
                        <a:buAutoNum type="alphaUcPeriod"/>
                      </a:pPr>
                      <a:r>
                        <a:rPr lang="en-US" baseline="0" dirty="0" smtClean="0"/>
                        <a:t>autobiography</a:t>
                      </a:r>
                    </a:p>
                    <a:p>
                      <a:pPr marL="342900" indent="-342900">
                        <a:buAutoNum type="alphaUcPeriod"/>
                      </a:pPr>
                      <a:r>
                        <a:rPr lang="en-US" baseline="0" dirty="0" smtClean="0"/>
                        <a:t>own autobiography</a:t>
                      </a:r>
                    </a:p>
                    <a:p>
                      <a:pPr marL="342900" indent="-342900">
                        <a:buAutoNum type="alphaUcPeriod"/>
                      </a:pPr>
                      <a:r>
                        <a:rPr lang="en-US" baseline="0" dirty="0" smtClean="0"/>
                        <a:t>autobiography of his own</a:t>
                      </a:r>
                      <a:endParaRPr lang="en-US" dirty="0" smtClean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 Examples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2539678"/>
          <a:ext cx="8229600" cy="228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In </a:t>
                      </a:r>
                      <a:r>
                        <a:rPr lang="en-US" i="1" dirty="0" smtClean="0"/>
                        <a:t>An Ordinary Man</a:t>
                      </a:r>
                      <a:r>
                        <a:rPr lang="en-US" i="0" dirty="0" smtClean="0"/>
                        <a:t>, Paul </a:t>
                      </a:r>
                      <a:r>
                        <a:rPr lang="en-US" i="0" dirty="0" err="1" smtClean="0"/>
                        <a:t>Rusesabagina’s</a:t>
                      </a:r>
                      <a:r>
                        <a:rPr lang="en-US" i="0" dirty="0" smtClean="0"/>
                        <a:t> </a:t>
                      </a:r>
                      <a:r>
                        <a:rPr lang="en-US" b="1" i="0" u="sng" dirty="0" smtClean="0"/>
                        <a:t>autobiography</a:t>
                      </a:r>
                      <a:r>
                        <a:rPr lang="en-US" b="1" i="0" u="sng" baseline="0" dirty="0" smtClean="0"/>
                        <a:t> of his life</a:t>
                      </a:r>
                      <a:r>
                        <a:rPr lang="en-US" i="0" baseline="0" dirty="0" smtClean="0"/>
                        <a:t>, </a:t>
                      </a:r>
                      <a:r>
                        <a:rPr lang="en-US" i="0" baseline="0" dirty="0" err="1" smtClean="0"/>
                        <a:t>Rusesabagina</a:t>
                      </a:r>
                      <a:r>
                        <a:rPr lang="en-US" i="0" baseline="0" dirty="0" smtClean="0"/>
                        <a:t> examined the complexities of the Rwandan Genocide and offers commentary on how to prevent future atrocities from happening.</a:t>
                      </a:r>
                      <a:endParaRPr lang="en-US" dirty="0" smtClean="0"/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AutoNum type="alphaUcPeriod"/>
                      </a:pPr>
                      <a:r>
                        <a:rPr lang="en-US" baseline="0" dirty="0" smtClean="0"/>
                        <a:t>NO CHANGE</a:t>
                      </a:r>
                    </a:p>
                    <a:p>
                      <a:pPr marL="342900" indent="-342900">
                        <a:buAutoNum type="alphaUcPeriod"/>
                      </a:pPr>
                      <a:r>
                        <a:rPr lang="en-US" baseline="0" dirty="0" smtClean="0">
                          <a:solidFill>
                            <a:srgbClr val="FF0000"/>
                          </a:solidFill>
                        </a:rPr>
                        <a:t>autobiography</a:t>
                      </a:r>
                    </a:p>
                    <a:p>
                      <a:pPr marL="342900" indent="-342900">
                        <a:buAutoNum type="alphaUcPeriod"/>
                      </a:pPr>
                      <a:r>
                        <a:rPr lang="en-US" baseline="0" dirty="0" smtClean="0"/>
                        <a:t>own autobiography</a:t>
                      </a:r>
                    </a:p>
                    <a:p>
                      <a:pPr marL="342900" indent="-342900">
                        <a:buAutoNum type="alphaUcPeriod"/>
                      </a:pPr>
                      <a:r>
                        <a:rPr lang="en-US" baseline="0" dirty="0" smtClean="0"/>
                        <a:t>autobiography of his own</a:t>
                      </a:r>
                      <a:endParaRPr lang="en-US" dirty="0" smtClean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Obvious Redundancy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dirty="0" smtClean="0"/>
              <a:t>Sally went to the store. At the store, she bought candy, and then she left the store.</a:t>
            </a:r>
          </a:p>
          <a:p>
            <a:endParaRPr lang="en-US" i="1" dirty="0" smtClean="0"/>
          </a:p>
          <a:p>
            <a:r>
              <a:rPr lang="en-US" dirty="0" smtClean="0"/>
              <a:t>Can be changed to:</a:t>
            </a:r>
          </a:p>
          <a:p>
            <a:endParaRPr lang="en-US" dirty="0" smtClean="0"/>
          </a:p>
          <a:p>
            <a:r>
              <a:rPr lang="en-US" i="1" dirty="0" smtClean="0"/>
              <a:t>Sally went to the store, bought candy,</a:t>
            </a:r>
          </a:p>
          <a:p>
            <a:pPr>
              <a:buNone/>
            </a:pPr>
            <a:r>
              <a:rPr lang="en-US" i="1" dirty="0" smtClean="0"/>
              <a:t> and left.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67451" y="2013115"/>
            <a:ext cx="2324100" cy="349250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Subtle Redundancy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dirty="0" smtClean="0"/>
              <a:t>Suzanne wrote a very unique story.</a:t>
            </a:r>
          </a:p>
          <a:p>
            <a:r>
              <a:rPr lang="en-US" dirty="0" smtClean="0"/>
              <a:t>Can be changed to:</a:t>
            </a:r>
          </a:p>
          <a:p>
            <a:r>
              <a:rPr lang="en-US" i="1" dirty="0" smtClean="0"/>
              <a:t>Suzanne wrote a unique story.</a:t>
            </a:r>
            <a:endParaRPr lang="en-US" i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11789" y="3206466"/>
            <a:ext cx="4564417" cy="3651534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Rewrite this paragraph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Tutorial #1: Delete Redundant Material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 smtClean="0"/>
              <a:t>Redundant</a:t>
            </a:r>
            <a:r>
              <a:rPr lang="en-US" dirty="0" smtClean="0"/>
              <a:t> material includes words or phrases that repeat ideas in the sentence.</a:t>
            </a:r>
          </a:p>
          <a:p>
            <a:endParaRPr lang="en-US" dirty="0" smtClean="0"/>
          </a:p>
          <a:p>
            <a:r>
              <a:rPr lang="en-US" dirty="0" smtClean="0"/>
              <a:t>The Rule: Delete redundant Words and Phrases. Avoid wordiness.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Explanation of Skill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Redundant Phrase: Mary was alarmingly startled by the lightening strike.</a:t>
            </a:r>
          </a:p>
          <a:p>
            <a:endParaRPr lang="en-US" dirty="0" smtClean="0"/>
          </a:p>
          <a:p>
            <a:r>
              <a:rPr lang="en-US" dirty="0" smtClean="0"/>
              <a:t>Concise Sentence: Mary was startled by the lightening strike.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31155" y="4019553"/>
            <a:ext cx="3541933" cy="265247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6804" y="4347932"/>
            <a:ext cx="3492500" cy="23241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Redundant Pairs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Terrible tragedy</a:t>
            </a:r>
          </a:p>
          <a:p>
            <a:r>
              <a:rPr lang="en-US" dirty="0" smtClean="0"/>
              <a:t>Past history</a:t>
            </a:r>
          </a:p>
          <a:p>
            <a:r>
              <a:rPr lang="en-US" dirty="0" smtClean="0"/>
              <a:t>Each individual</a:t>
            </a:r>
          </a:p>
          <a:p>
            <a:r>
              <a:rPr lang="en-US" dirty="0" smtClean="0"/>
              <a:t>Final outcome</a:t>
            </a:r>
          </a:p>
          <a:p>
            <a:r>
              <a:rPr lang="en-US" dirty="0" smtClean="0"/>
              <a:t>Past memories</a:t>
            </a:r>
          </a:p>
          <a:p>
            <a:r>
              <a:rPr lang="en-US" dirty="0" smtClean="0"/>
              <a:t>True facts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46382" y="1907466"/>
            <a:ext cx="5045169" cy="4036135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Redundant Categories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(large) in size</a:t>
            </a:r>
          </a:p>
          <a:p>
            <a:r>
              <a:rPr lang="en-US" dirty="0" smtClean="0"/>
              <a:t>(heavy) in weight</a:t>
            </a:r>
          </a:p>
          <a:p>
            <a:r>
              <a:rPr lang="en-US" dirty="0" smtClean="0"/>
              <a:t>(period) in time</a:t>
            </a:r>
          </a:p>
          <a:p>
            <a:r>
              <a:rPr lang="en-US" dirty="0" smtClean="0"/>
              <a:t>(tall) in height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35223" y="1444532"/>
            <a:ext cx="3423586" cy="5144733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Abbreviation Categories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AIDS syndrome</a:t>
            </a:r>
          </a:p>
          <a:p>
            <a:r>
              <a:rPr lang="en-US" dirty="0" smtClean="0"/>
              <a:t>PIN number</a:t>
            </a:r>
          </a:p>
          <a:p>
            <a:r>
              <a:rPr lang="en-US" dirty="0" smtClean="0"/>
              <a:t>ATM machine</a:t>
            </a:r>
          </a:p>
          <a:p>
            <a:r>
              <a:rPr lang="en-US" dirty="0" smtClean="0"/>
              <a:t>CD disk</a:t>
            </a:r>
          </a:p>
          <a:p>
            <a:r>
              <a:rPr lang="en-US" dirty="0" smtClean="0"/>
              <a:t>AM morning</a:t>
            </a:r>
          </a:p>
          <a:p>
            <a:r>
              <a:rPr lang="en-US" dirty="0" smtClean="0"/>
              <a:t>PM afternoon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24729" y="1444532"/>
            <a:ext cx="3290765" cy="4918263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Incorrect: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football player suffered a harmful injury during the game. </a:t>
            </a:r>
          </a:p>
          <a:p>
            <a:r>
              <a:rPr lang="en-US" dirty="0" smtClean="0"/>
              <a:t>Tom stood in his backyard behind his house.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5187" y="3465303"/>
            <a:ext cx="4221750" cy="2478297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Correct: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football player suffered </a:t>
            </a:r>
            <a:r>
              <a:rPr lang="en-US" dirty="0" smtClean="0"/>
              <a:t>an </a:t>
            </a:r>
            <a:r>
              <a:rPr lang="en-US" dirty="0" smtClean="0"/>
              <a:t>injury during the game.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Tom stood in his backyard.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03445" y="2717801"/>
            <a:ext cx="2527300" cy="32258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 Examples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2644048"/>
          <a:ext cx="8229600" cy="17482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65873"/>
                <a:gridCol w="4163727"/>
              </a:tblGrid>
              <a:tr h="1748262">
                <a:tc>
                  <a:txBody>
                    <a:bodyPr/>
                    <a:lstStyle/>
                    <a:p>
                      <a:r>
                        <a:rPr lang="en-US" dirty="0" smtClean="0"/>
                        <a:t>It wasn’t long</a:t>
                      </a:r>
                      <a:r>
                        <a:rPr lang="en-US" baseline="0" dirty="0" smtClean="0"/>
                        <a:t> before the mob had William </a:t>
                      </a:r>
                      <a:r>
                        <a:rPr lang="en-US" u="sng" baseline="0" dirty="0" smtClean="0"/>
                        <a:t>completely surrounded</a:t>
                      </a:r>
                      <a:r>
                        <a:rPr lang="en-US" baseline="0" dirty="0" smtClean="0"/>
                        <a:t>. It hadn’t gone unnoticed that William had been spending his afternoons outside of the community center.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AutoNum type="alphaUcPeriod"/>
                      </a:pPr>
                      <a:r>
                        <a:rPr lang="en-US" dirty="0" smtClean="0"/>
                        <a:t>NO CHANGE</a:t>
                      </a:r>
                    </a:p>
                    <a:p>
                      <a:pPr marL="342900" indent="-342900">
                        <a:buAutoNum type="alphaUcPeriod"/>
                      </a:pPr>
                      <a:r>
                        <a:rPr lang="en-US" dirty="0" smtClean="0"/>
                        <a:t>entirely surrounded</a:t>
                      </a:r>
                    </a:p>
                    <a:p>
                      <a:pPr marL="342900" indent="-342900">
                        <a:buAutoNum type="alphaUcPeriod"/>
                      </a:pPr>
                      <a:r>
                        <a:rPr lang="en-US" dirty="0" smtClean="0"/>
                        <a:t>surrounded completely</a:t>
                      </a:r>
                    </a:p>
                    <a:p>
                      <a:pPr marL="342900" indent="-342900">
                        <a:buAutoNum type="alphaUcPeriod"/>
                      </a:pPr>
                      <a:r>
                        <a:rPr lang="en-US" dirty="0" smtClean="0"/>
                        <a:t>surrounded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eeze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Breeze">
      <a:majorFont>
        <a:latin typeface="News Gothic MT"/>
        <a:ea typeface=""/>
        <a:cs typeface=""/>
        <a:font script="Jpan" typeface="ＭＳ Ｐゴシック"/>
      </a:majorFont>
      <a:minorFont>
        <a:latin typeface="News Gothic MT"/>
        <a:ea typeface=""/>
        <a:cs typeface=""/>
        <a:font script="Jpan" typeface="ＭＳ Ｐゴシック"/>
      </a:minorFont>
    </a:fontScheme>
    <a:fmtScheme name="Breeze">
      <a:fillStyleLst>
        <a:solidFill>
          <a:schemeClr val="phClr"/>
        </a:solidFill>
        <a:gradFill rotWithShape="1">
          <a:gsLst>
            <a:gs pos="31000">
              <a:schemeClr val="phClr">
                <a:tint val="100000"/>
                <a:shade val="100000"/>
                <a:satMod val="120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shade val="100000"/>
                <a:satMod val="120000"/>
              </a:schemeClr>
            </a:gs>
            <a:gs pos="69000">
              <a:schemeClr val="phClr">
                <a:tint val="80000"/>
                <a:shade val="100000"/>
                <a:satMod val="150000"/>
              </a:schemeClr>
            </a:gs>
            <a:gs pos="100000">
              <a:schemeClr val="phClr"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dbl" algn="ctr">
          <a:solidFill>
            <a:schemeClr val="phClr"/>
          </a:solidFill>
          <a:prstDash val="solid"/>
        </a:ln>
        <a:ln w="31750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sx="101000" sy="101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127000" dist="25400" dir="13500000">
              <a:srgbClr val="C0C0C0">
                <a:alpha val="75000"/>
              </a:srgbClr>
            </a:innerShdw>
            <a:outerShdw blurRad="88900" dist="25400" dir="5400000" sx="102000" sy="102000" algn="ctr" rotWithShape="0">
              <a:srgbClr val="C0C0C0">
                <a:alpha val="40000"/>
              </a:srgbClr>
            </a:outerShdw>
          </a:effectLst>
          <a:scene3d>
            <a:camera prst="perspectiveLeft" fov="300000"/>
            <a:lightRig rig="soft" dir="l">
              <a:rot lat="0" lon="0" rev="4200000"/>
            </a:lightRig>
          </a:scene3d>
          <a:sp3d extrusionH="38100" prstMaterial="powder">
            <a:bevelT w="50800" h="88900" prst="convex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0000"/>
                <a:satMod val="400000"/>
              </a:schemeClr>
              <a:schemeClr val="phClr">
                <a:tint val="10000"/>
                <a:satMod val="20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Breeze.thmx</Template>
  <TotalTime>143</TotalTime>
  <Words>384</Words>
  <Application>Microsoft Macintosh PowerPoint</Application>
  <PresentationFormat>On-screen Show (4:3)</PresentationFormat>
  <Paragraphs>72</Paragraphs>
  <Slides>15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Breeze</vt:lpstr>
      <vt:lpstr>Word Choice in Terms of Style, Tone,  and Clarity</vt:lpstr>
      <vt:lpstr>Tutorial #1: Delete Redundant Material</vt:lpstr>
      <vt:lpstr>Explanation of Skill</vt:lpstr>
      <vt:lpstr>Redundant Pairs</vt:lpstr>
      <vt:lpstr>Redundant Categories </vt:lpstr>
      <vt:lpstr>Abbreviation Categories</vt:lpstr>
      <vt:lpstr>Incorrect:</vt:lpstr>
      <vt:lpstr>Correct:</vt:lpstr>
      <vt:lpstr>ACT Examples</vt:lpstr>
      <vt:lpstr>ACT Examples</vt:lpstr>
      <vt:lpstr>ACT Examples</vt:lpstr>
      <vt:lpstr>ACT Examples</vt:lpstr>
      <vt:lpstr>Obvious Redundancy</vt:lpstr>
      <vt:lpstr>Subtle Redundancy</vt:lpstr>
      <vt:lpstr>Rewrite this paragraph </vt:lpstr>
    </vt:vector>
  </TitlesOfParts>
  <Company>Township High School District 214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Word Choice in Terms of Style, Tone, Clarity, and Economy</dc:title>
  <dc:creator>Administrator</dc:creator>
  <cp:lastModifiedBy>Administrator</cp:lastModifiedBy>
  <cp:revision>5</cp:revision>
  <dcterms:created xsi:type="dcterms:W3CDTF">2012-01-02T18:36:52Z</dcterms:created>
  <dcterms:modified xsi:type="dcterms:W3CDTF">2012-01-02T18:37:52Z</dcterms:modified>
</cp:coreProperties>
</file>